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65" r:id="rId6"/>
    <p:sldId id="259" r:id="rId7"/>
    <p:sldId id="264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Sewerage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 smtClean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Chemical Characteristics</a:t>
            </a:r>
            <a:endParaRPr lang="en-US" sz="3200" b="1" dirty="0">
              <a:solidFill>
                <a:srgbClr val="FF0000"/>
              </a:solidFill>
              <a:latin typeface="Aharoni" pitchFamily="2" charset="-79"/>
              <a:ea typeface="+mj-ea"/>
              <a:cs typeface="Aharoni" pitchFamily="2" charset="-79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نتيجة بحث الصور عن ‪BOD in waste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381000"/>
            <a:ext cx="8005335" cy="6010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نتيجة بحث الصور عن ‪BOD in waste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4165600" cy="3124200"/>
          </a:xfrm>
          <a:prstGeom prst="rect">
            <a:avLst/>
          </a:prstGeom>
          <a:noFill/>
        </p:spPr>
      </p:pic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نتيجة بحث الصور عن ‪BOD testing in waste water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429000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نتيجة بحث الصور عن ‪bacteria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6" descr="نتيجة بحث الصور عن ‪BOD testing in waste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9975" y="457200"/>
            <a:ext cx="7997825" cy="5998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AutoShape 2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0" name="Picture 4" descr="نتيجة بحث الصور عن ‪BOD testing in waste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95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AutoShape 2" descr="صورة ذات صلة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صورة ذات صل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8127998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AutoShape 2" descr="صورة ذات صلة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6" name="Picture 4" descr="صورة ذات صل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6350" y="457200"/>
            <a:ext cx="7334250" cy="488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2" name="Picture 2" descr="صورة ذات صل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81212"/>
            <a:ext cx="7924800" cy="5438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6" name="Picture 2" descr="نتيجة بحث الصور عن ‪deficit equations in waste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85800"/>
            <a:ext cx="626745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</TotalTime>
  <Words>13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22</cp:revision>
  <dcterms:created xsi:type="dcterms:W3CDTF">2017-10-16T19:06:06Z</dcterms:created>
  <dcterms:modified xsi:type="dcterms:W3CDTF">2018-03-05T19:56:08Z</dcterms:modified>
</cp:coreProperties>
</file>